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56" r:id="rId3"/>
    <p:sldId id="261" r:id="rId4"/>
    <p:sldId id="262" r:id="rId5"/>
    <p:sldId id="263" r:id="rId6"/>
    <p:sldId id="264" r:id="rId7"/>
    <p:sldId id="265" r:id="rId8"/>
    <p:sldId id="267" r:id="rId9"/>
    <p:sldId id="268" r:id="rId10"/>
    <p:sldId id="269" r:id="rId11"/>
    <p:sldId id="272" r:id="rId12"/>
    <p:sldId id="274" r:id="rId13"/>
    <p:sldId id="275" r:id="rId14"/>
    <p:sldId id="276" r:id="rId15"/>
    <p:sldId id="279" r:id="rId16"/>
    <p:sldId id="280" r:id="rId17"/>
    <p:sldId id="283" r:id="rId18"/>
    <p:sldId id="286" r:id="rId19"/>
    <p:sldId id="289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60" r:id="rId28"/>
    <p:sldId id="29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0178A-2D78-4C06-A89E-2D79E0D11395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r>
              <a:rPr lang="ru-RU" dirty="0"/>
              <a:t>27 января. День полного освобождения Ленинграда от фашистской блокады.</a:t>
            </a:r>
            <a:br>
              <a:rPr lang="ru-RU" dirty="0"/>
            </a:br>
            <a:r>
              <a:rPr lang="ru-RU" dirty="0"/>
              <a:t>                                     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                                                    </a:t>
            </a:r>
            <a:r>
              <a:rPr lang="ru-RU" sz="2400" dirty="0"/>
              <a:t>Подготовила:</a:t>
            </a:r>
            <a:br>
              <a:rPr lang="ru-RU" sz="2400" dirty="0"/>
            </a:br>
            <a:r>
              <a:rPr lang="ru-RU" sz="2400" dirty="0"/>
              <a:t>                                                                                            </a:t>
            </a:r>
            <a:r>
              <a:rPr lang="ru-RU" sz="2400" dirty="0" err="1"/>
              <a:t>Кубракова</a:t>
            </a:r>
            <a:r>
              <a:rPr lang="ru-RU" sz="2400" dirty="0"/>
              <a:t> С.В.</a:t>
            </a:r>
          </a:p>
        </p:txBody>
      </p:sp>
      <p:pic>
        <p:nvPicPr>
          <p:cNvPr id="3" name="Содержимое 3" descr="26.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548680"/>
            <a:ext cx="5760640" cy="544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514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Очень тяжёлым  было снабжение продовольствием и водой. С 20 ноября 1941 года нормы на хлеб стали совсем низкие : рабочие в день получали 250 граммов хлеба , а дети и служащие  по 125  граммов хлеба.</a:t>
            </a:r>
          </a:p>
        </p:txBody>
      </p:sp>
      <p:pic>
        <p:nvPicPr>
          <p:cNvPr id="4" name="Содержимое 3" descr="0024-024-Vot-on-blokadnyj-kusochek-khleb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601416"/>
            <a:ext cx="8568951" cy="5256584"/>
          </a:xfrm>
        </p:spPr>
      </p:pic>
    </p:spTree>
  </p:cSld>
  <p:clrMapOvr>
    <a:masterClrMapping/>
  </p:clrMapOvr>
  <p:transition spd="slow">
    <p:whee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56f11_49978fd7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260648"/>
            <a:ext cx="7632848" cy="6120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zoom dir="in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Кусочек хлеба был так мал, что вес его даже не ощущался в руке. В городе не работал водопровод, канализация, не было электричества, топлива, стоял транспорт.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4154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68001" y="1556792"/>
            <a:ext cx="2818585" cy="4896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28161903.320957.22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628800"/>
            <a:ext cx="4041775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Очередь за хлебом</a:t>
            </a:r>
          </a:p>
        </p:txBody>
      </p:sp>
      <p:pic>
        <p:nvPicPr>
          <p:cNvPr id="4" name="Содержимое 3" descr="x1-037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772816"/>
            <a:ext cx="7056784" cy="4464495"/>
          </a:xfrm>
          <a:ln w="38100">
            <a:solidFill>
              <a:schemeClr val="tx1"/>
            </a:solidFill>
          </a:ln>
        </p:spPr>
      </p:pic>
    </p:spTree>
  </p:cSld>
  <p:clrMapOvr>
    <a:masterClrMapping/>
  </p:clrMapOvr>
  <p:transition spd="slow">
    <p:strips dir="r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8b036991629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93338" y="273050"/>
            <a:ext cx="4675174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48680"/>
            <a:ext cx="3008313" cy="5577483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Жители истощённые голодом, обессилившие , жили в холодных квартирах с выбитыми стёклами, а зимой был – 41  градус, за водой ,ходили к реке Неве.</a:t>
            </a:r>
          </a:p>
        </p:txBody>
      </p:sp>
    </p:spTree>
  </p:cSld>
  <p:clrMapOvr>
    <a:masterClrMapping/>
  </p:clrMapOvr>
  <p:transition spd="slow">
    <p:pull dir="l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15503606_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548680"/>
            <a:ext cx="7056783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Ледовая трасса по Ладожскому озеру начала действовать с 21 ноября 1941 года, Шли днём и ночью по льду озера машины и доставляли в город тонны продовольствия, вооружения, боеприпасов.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0d03132910b133197e1d81f7c762260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28800"/>
            <a:ext cx="3970784" cy="4608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1245433850_1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556792"/>
            <a:ext cx="3970784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Грузовики шли по льду под постоянными бомбёжками, поэтому этот путь прозвали «Дорогой смерти».</a:t>
            </a:r>
          </a:p>
        </p:txBody>
      </p:sp>
      <p:pic>
        <p:nvPicPr>
          <p:cNvPr id="4" name="Содержимое 3" descr="ris2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9" y="1600200"/>
            <a:ext cx="6552728" cy="4709120"/>
          </a:xfrm>
        </p:spPr>
      </p:pic>
    </p:spTree>
  </p:cSld>
  <p:clrMapOvr>
    <a:masterClrMapping/>
  </p:clrMapOvr>
  <p:transition spd="slow">
    <p:circl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В осаждённом Ленинграде Дмитрием Шостаковичем была создана Седьмая симфония, получившая название «Ленинградская».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0015-033-Edinstvennyj-v-Leningrade-simfonicheskij-orkestr-radiokomiteta-dal-z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4040188" cy="468052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95_99_10_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48064" y="1700808"/>
            <a:ext cx="3312368" cy="4392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strips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12 января 1943 года войска Ленинградского и </a:t>
            </a:r>
            <a:r>
              <a:rPr lang="ru-RU" sz="2000" b="1" dirty="0" err="1">
                <a:solidFill>
                  <a:srgbClr val="FF0000"/>
                </a:solidFill>
              </a:rPr>
              <a:t>Волховского</a:t>
            </a:r>
            <a:r>
              <a:rPr lang="ru-RU" sz="2000" b="1" dirty="0">
                <a:solidFill>
                  <a:srgbClr val="FF0000"/>
                </a:solidFill>
              </a:rPr>
              <a:t> фронтов перешли в наступление. Через 6 дней ожесточённых боёв кольцо блокады было прорвано.</a:t>
            </a:r>
          </a:p>
        </p:txBody>
      </p:sp>
      <p:pic>
        <p:nvPicPr>
          <p:cNvPr id="4" name="Содержимое 3" descr="16148713_proryv_blokad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28800"/>
            <a:ext cx="7920880" cy="4680519"/>
          </a:xfrm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3366CC"/>
                </a:solidFill>
              </a:rPr>
              <a:t>Детям о блокаде Ленинграда</a:t>
            </a:r>
          </a:p>
        </p:txBody>
      </p:sp>
      <p:pic>
        <p:nvPicPr>
          <p:cNvPr id="4" name="Рисунок 3" descr="blokadpiter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12-012-Blokada-Leningrada-dlila-s-8-sentjabrja-1914-po-27-janvarja-19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280919" cy="6192688"/>
          </a:xfrm>
        </p:spPr>
      </p:pic>
    </p:spTree>
  </p:cSld>
  <p:clrMapOvr>
    <a:masterClrMapping/>
  </p:clrMapOvr>
  <p:transition spd="slow">
    <p:cover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Битва за Ленинград закончилась. В течение 900 дней ленинградцы боролись и отстаивали свой город. Ни голод и холод, ни авиации , ни </a:t>
            </a:r>
            <a:r>
              <a:rPr lang="ru-RU" sz="2000" b="1" dirty="0" err="1">
                <a:solidFill>
                  <a:srgbClr val="FF0000"/>
                </a:solidFill>
              </a:rPr>
              <a:t>арт.обстрели</a:t>
            </a:r>
            <a:r>
              <a:rPr lang="ru-RU" sz="2000" b="1" dirty="0">
                <a:solidFill>
                  <a:srgbClr val="FF0000"/>
                </a:solidFill>
              </a:rPr>
              <a:t> не сломили славных защитников города.</a:t>
            </a:r>
          </a:p>
        </p:txBody>
      </p:sp>
      <p:pic>
        <p:nvPicPr>
          <p:cNvPr id="4" name="Содержимое 3" descr="26.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556792"/>
            <a:ext cx="7200800" cy="4896544"/>
          </a:xfrm>
        </p:spPr>
      </p:pic>
    </p:spTree>
  </p:cSld>
  <p:clrMapOvr>
    <a:masterClrMapping/>
  </p:clrMapOvr>
  <p:transition spd="slow">
    <p:cover dir="r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В суровые дни блокады умерло от голода более 600 тысяч человек. Многие из них похоронены на Пискарёвском – мемориальном кладбище.</a:t>
            </a:r>
          </a:p>
        </p:txBody>
      </p:sp>
      <p:pic>
        <p:nvPicPr>
          <p:cNvPr id="4" name="Содержимое 3" descr="77935063_large_0a115cd2fd6d1377d4702d35a297ce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844824"/>
            <a:ext cx="6048672" cy="4752528"/>
          </a:xfrm>
          <a:effectLst>
            <a:reflection blurRad="6350" stA="50000" endA="295" endPos="92000" dist="101600" dir="5400000" sy="-100000" algn="bl" rotWithShape="0"/>
          </a:effectLst>
        </p:spPr>
      </p:pic>
    </p:spTree>
  </p:cSld>
  <p:clrMapOvr>
    <a:masterClrMapping/>
  </p:clrMapOvr>
  <p:transition spd="slow"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603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54563" y="273050"/>
            <a:ext cx="3552724" cy="5853113"/>
          </a:xfrm>
          <a:effectLst>
            <a:reflection blurRad="6350" stA="52000" endA="300" endPos="3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60648"/>
            <a:ext cx="3008313" cy="5865515"/>
          </a:xfrm>
        </p:spPr>
        <p:txBody>
          <a:bodyPr>
            <a:normAutofit lnSpcReduction="10000"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Здесь лежат ленинградцы.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Здесь горожане – мужчины,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Женщины , дети.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Рядом с ними солдаты – красноармейцы.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Всею жизнью своею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Они защищали тебя,  Ленинград,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Колыбель революции.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FF00"/>
                </a:solidFill>
              </a:rPr>
              <a:t>             Ольга </a:t>
            </a:r>
            <a:r>
              <a:rPr lang="ru-RU" b="1" dirty="0" err="1">
                <a:solidFill>
                  <a:srgbClr val="FFFF00"/>
                </a:solidFill>
              </a:rPr>
              <a:t>Бергольц</a:t>
            </a:r>
            <a:r>
              <a:rPr lang="ru-RU" b="1" dirty="0">
                <a:solidFill>
                  <a:srgbClr val="FFFF00"/>
                </a:solidFill>
              </a:rPr>
              <a:t>.</a:t>
            </a:r>
          </a:p>
        </p:txBody>
      </p:sp>
    </p:spTree>
  </p:cSld>
  <p:clrMapOvr>
    <a:masterClrMapping/>
  </p:clrMapOvr>
  <p:transition spd="slow">
    <p:strips dir="r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4cdac_37fd3d40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9144000" cy="6408712"/>
          </a:xfrm>
        </p:spPr>
      </p:pic>
    </p:spTree>
  </p:cSld>
  <p:clrMapOvr>
    <a:masterClrMapping/>
  </p:clrMapOvr>
  <p:transition spd="slow">
    <p:split orient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640.1010_1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4040188" cy="5280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96733859_Piskarevskoe_memorialnoe_kladbicshe_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0648"/>
            <a:ext cx="4041775" cy="5233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dirty="0"/>
          </a:p>
          <a:p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32656"/>
            <a:ext cx="4762872" cy="5793507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Слава и тебе, великий город,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Сливший воедино фронт и тыл.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 В небывалых трудностях 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Который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Выстоял.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Сражался.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Победил.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DSC_1082s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220072" y="0"/>
            <a:ext cx="3923928" cy="6858000"/>
          </a:xfrm>
        </p:spPr>
      </p:pic>
    </p:spTree>
  </p:cSld>
  <p:clrMapOvr>
    <a:masterClrMapping/>
  </p:clrMapOvr>
  <p:transition spd="slow">
    <p:comb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064896" cy="1417638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                        С тех пор прошло много дней , но ленинградцы очень хорошо помнят   </a:t>
            </a:r>
            <a:br>
              <a:rPr lang="ru-RU" sz="2000" b="1" dirty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                           каждый из 900 дней блокады, так как каждый день был битвой за жизнь.</a:t>
            </a:r>
          </a:p>
        </p:txBody>
      </p:sp>
      <p:pic>
        <p:nvPicPr>
          <p:cNvPr id="6" name="Содержимое 5" descr="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00200"/>
            <a:ext cx="8136904" cy="5135778"/>
          </a:xfrm>
        </p:spPr>
      </p:pic>
    </p:spTree>
  </p:cSld>
  <p:clrMapOvr>
    <a:masterClrMapping/>
  </p:clrMapOvr>
  <p:transition spd="slow">
    <p:zoom dir="in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Спасибо за внимание</a:t>
            </a:r>
          </a:p>
        </p:txBody>
      </p:sp>
      <p:pic>
        <p:nvPicPr>
          <p:cNvPr id="4" name="Содержимое 3" descr="158d86675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28800"/>
            <a:ext cx="7992888" cy="4968552"/>
          </a:xfrm>
        </p:spPr>
      </p:pic>
    </p:spTree>
  </p:cSld>
  <p:clrMapOvr>
    <a:masterClrMapping/>
  </p:clrMapOvr>
  <p:transition spd="slow">
    <p:checke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327644012_0_thumb[1]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205" b="4205"/>
          <a:stretch>
            <a:fillRect/>
          </a:stretch>
        </p:blipFill>
        <p:spPr>
          <a:xfrm>
            <a:off x="251520" y="332656"/>
            <a:ext cx="8640960" cy="504056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230014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Фашисты решили уничтожить город , стереть его с лица земли , уничтожить ленинградцев.</a:t>
            </a:r>
          </a:p>
        </p:txBody>
      </p:sp>
    </p:spTree>
  </p:cSld>
  <p:clrMapOvr>
    <a:masterClrMapping/>
  </p:clrMapOvr>
  <p:transition spd="slow">
    <p:zoom dir="in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К концу сентября город был блокирован фашистскими войсками. Не сумев захватить город, противник решил сломить его блокадой, бомбардировками с воздуха.</a:t>
            </a:r>
          </a:p>
        </p:txBody>
      </p:sp>
      <p:pic>
        <p:nvPicPr>
          <p:cNvPr id="4" name="Содержимое 3" descr="1304865975_leningrad-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556792"/>
            <a:ext cx="7416824" cy="4968552"/>
          </a:xfrm>
        </p:spPr>
      </p:pic>
    </p:spTree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Люди укрывали памятники от бомбёжек , чтобы их сохранить.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x_4f4b190f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427985" y="1916832"/>
            <a:ext cx="4464496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1232402173_st_w590_grafika_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51520" y="1700808"/>
            <a:ext cx="3528392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Рисунок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548680"/>
            <a:ext cx="8208912" cy="5937523"/>
          </a:xfrm>
        </p:spPr>
      </p:pic>
      <p:sp>
        <p:nvSpPr>
          <p:cNvPr id="3" name="Прямоугольник 2"/>
          <p:cNvSpPr/>
          <p:nvPr/>
        </p:nvSpPr>
        <p:spPr>
          <a:xfrm>
            <a:off x="899592" y="692697"/>
            <a:ext cx="5958408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Днем и ночью шла бомбардировка города</a:t>
            </a:r>
          </a:p>
        </p:txBody>
      </p:sp>
    </p:spTree>
  </p:cSld>
  <p:clrMapOvr>
    <a:masterClrMapping/>
  </p:clrMapOvr>
  <p:transition spd="slow">
    <p:split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81" y="260648"/>
            <a:ext cx="8229600" cy="1143000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За время блокады фашисты выпустили по городу 150 тысяч снарядов, сбросили 5 тысяч бомб. Было разрушено и сожжено снарядами и бомбами 3174 здания.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90l1vaqwt52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11673"/>
            <a:ext cx="4040188" cy="4642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1327644012_0_thumb[1]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628800"/>
            <a:ext cx="4041775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220000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476673"/>
            <a:ext cx="5111750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60648"/>
            <a:ext cx="3008313" cy="5865515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C00000"/>
                </a:solidFill>
              </a:rPr>
              <a:t>Луна – скользит по небу одиноко, 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Как по щеке холодная слеза.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И тёмные дома стоят без стёкол,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Как люди, потерявшие глаза.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Но в то , что умер город наш ,-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Не верьте!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Нас не согнут отчаянье и страх…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И если в Ленинград ворвётся враг,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Мы разорвём: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 Последнюю из простынь,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Лишь на бинты, 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Но не на белый флаг!</a:t>
            </a:r>
          </a:p>
        </p:txBody>
      </p:sp>
    </p:spTree>
  </p:cSld>
  <p:clrMapOvr>
    <a:masterClrMapping/>
  </p:clrMapOvr>
  <p:transition spd="slow">
    <p:whee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C00000"/>
                </a:solidFill>
              </a:rPr>
              <a:t>Какое – то время ещё работали школы. Сидели в пальто и шапках в  нетопленном  классе, голодные. Электричества  уже не было, в квартирах горели коптилки – баночки с </a:t>
            </a:r>
            <a:r>
              <a:rPr lang="ru-RU" sz="1800" b="1" dirty="0" err="1">
                <a:solidFill>
                  <a:srgbClr val="C00000"/>
                </a:solidFill>
              </a:rPr>
              <a:t>с</a:t>
            </a:r>
            <a:r>
              <a:rPr lang="ru-RU" sz="1800" b="1" dirty="0">
                <a:solidFill>
                  <a:srgbClr val="C00000"/>
                </a:solidFill>
              </a:rPr>
              <a:t> горючей жидкостью, в которые вставляли маленький фитилёк.</a:t>
            </a:r>
          </a:p>
        </p:txBody>
      </p:sp>
      <p:pic>
        <p:nvPicPr>
          <p:cNvPr id="6" name="Содержимое 5" descr="Рисунок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7704856" cy="5112568"/>
          </a:xfrm>
        </p:spPr>
      </p:pic>
    </p:spTree>
  </p:cSld>
  <p:clrMapOvr>
    <a:masterClrMapping/>
  </p:clrMapOvr>
  <p:transition spd="slow">
    <p:wheel spokes="8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562</Words>
  <Application>Microsoft Office PowerPoint</Application>
  <PresentationFormat>Экран (4:3)</PresentationFormat>
  <Paragraphs>54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Arial</vt:lpstr>
      <vt:lpstr>Calibri</vt:lpstr>
      <vt:lpstr>Тема Office</vt:lpstr>
      <vt:lpstr>27 января. День полного освобождения Ленинграда от фашистской блокады.                                                                                                    Подготовила:                                                                                             Кубракова С.В.</vt:lpstr>
      <vt:lpstr>Детям о блокаде Ленинграда</vt:lpstr>
      <vt:lpstr>Презентация PowerPoint</vt:lpstr>
      <vt:lpstr>К концу сентября город был блокирован фашистскими войсками. Не сумев захватить город, противник решил сломить его блокадой, бомбардировками с воздуха.</vt:lpstr>
      <vt:lpstr>Люди укрывали памятники от бомбёжек , чтобы их сохранить.</vt:lpstr>
      <vt:lpstr>Презентация PowerPoint</vt:lpstr>
      <vt:lpstr>За время блокады фашисты выпустили по городу 150 тысяч снарядов, сбросили 5 тысяч бомб. Было разрушено и сожжено снарядами и бомбами 3174 здания.</vt:lpstr>
      <vt:lpstr>Презентация PowerPoint</vt:lpstr>
      <vt:lpstr>Какое – то время ещё работали школы. Сидели в пальто и шапках в  нетопленном  классе, голодные. Электричества  уже не было, в квартирах горели коптилки – баночки с с горючей жидкостью, в которые вставляли маленький фитилёк.</vt:lpstr>
      <vt:lpstr>Очень тяжёлым  было снабжение продовольствием и водой. С 20 ноября 1941 года нормы на хлеб стали совсем низкие : рабочие в день получали 250 граммов хлеба , а дети и служащие  по 125  граммов хлеба.</vt:lpstr>
      <vt:lpstr>Презентация PowerPoint</vt:lpstr>
      <vt:lpstr>Кусочек хлеба был так мал, что вес его даже не ощущался в руке. В городе не работал водопровод, канализация, не было электричества, топлива, стоял транспорт.</vt:lpstr>
      <vt:lpstr>Очередь за хлебом</vt:lpstr>
      <vt:lpstr>Презентация PowerPoint</vt:lpstr>
      <vt:lpstr>Презентация PowerPoint</vt:lpstr>
      <vt:lpstr>Ледовая трасса по Ладожскому озеру начала действовать с 21 ноября 1941 года, Шли днём и ночью по льду озера машины и доставляли в город тонны продовольствия, вооружения, боеприпасов.</vt:lpstr>
      <vt:lpstr>Грузовики шли по льду под постоянными бомбёжками, поэтому этот путь прозвали «Дорогой смерти».</vt:lpstr>
      <vt:lpstr>В осаждённом Ленинграде Дмитрием Шостаковичем была создана Седьмая симфония, получившая название «Ленинградская».</vt:lpstr>
      <vt:lpstr>12 января 1943 года войска Ленинградского и Волховского фронтов перешли в наступление. Через 6 дней ожесточённых боёв кольцо блокады было прорвано.</vt:lpstr>
      <vt:lpstr>Презентация PowerPoint</vt:lpstr>
      <vt:lpstr>Битва за Ленинград закончилась. В течение 900 дней ленинградцы боролись и отстаивали свой город. Ни голод и холод, ни авиации , ни арт.обстрели не сломили славных защитников города.</vt:lpstr>
      <vt:lpstr>В суровые дни блокады умерло от голода более 600 тысяч человек. Многие из них похоронены на Пискарёвском – мемориальном кладбище.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С тех пор прошло много дней , но ленинградцы очень хорошо помнят                               каждый из 900 дней блокады, так как каждый день был битвой за жизнь.</vt:lpstr>
      <vt:lpstr>Спасибо за внимание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маринка</dc:creator>
  <cp:lastModifiedBy>Снегурочка</cp:lastModifiedBy>
  <cp:revision>47</cp:revision>
  <dcterms:created xsi:type="dcterms:W3CDTF">2013-08-02T10:51:09Z</dcterms:created>
  <dcterms:modified xsi:type="dcterms:W3CDTF">2025-03-03T09:35:58Z</dcterms:modified>
</cp:coreProperties>
</file>