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62" r:id="rId4"/>
    <p:sldId id="257" r:id="rId5"/>
    <p:sldId id="259" r:id="rId6"/>
    <p:sldId id="260" r:id="rId7"/>
    <p:sldId id="261" r:id="rId8"/>
    <p:sldId id="263" r:id="rId9"/>
    <p:sldId id="268" r:id="rId10"/>
    <p:sldId id="267" r:id="rId11"/>
    <p:sldId id="269" r:id="rId12"/>
    <p:sldId id="264" r:id="rId13"/>
    <p:sldId id="265" r:id="rId14"/>
    <p:sldId id="266" r:id="rId15"/>
    <p:sldId id="274" r:id="rId16"/>
    <p:sldId id="283" r:id="rId17"/>
    <p:sldId id="28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193" autoAdjust="0"/>
  </p:normalViewPr>
  <p:slideViewPr>
    <p:cSldViewPr>
      <p:cViewPr varScale="1">
        <p:scale>
          <a:sx n="56" d="100"/>
          <a:sy n="56" d="100"/>
        </p:scale>
        <p:origin x="55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60277B-074D-4C2D-BC83-7D89C4982A26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2B9BC5-9EF3-44EC-8982-BB49855CB6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412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2B9BC5-9EF3-44EC-8982-BB49855CB67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168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2B9BC5-9EF3-44EC-8982-BB49855CB67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725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2B9BC5-9EF3-44EC-8982-BB49855CB67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516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50F7-B38D-47EA-BD8F-A5DF6A079C87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65DF8-492B-44C1-ADDD-24CBE69CFF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50F7-B38D-47EA-BD8F-A5DF6A079C87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65DF8-492B-44C1-ADDD-24CBE69CFF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50F7-B38D-47EA-BD8F-A5DF6A079C87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65DF8-492B-44C1-ADDD-24CBE69CFF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50F7-B38D-47EA-BD8F-A5DF6A079C87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65DF8-492B-44C1-ADDD-24CBE69CFF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50F7-B38D-47EA-BD8F-A5DF6A079C87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65DF8-492B-44C1-ADDD-24CBE69CFF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50F7-B38D-47EA-BD8F-A5DF6A079C87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65DF8-492B-44C1-ADDD-24CBE69CFF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50F7-B38D-47EA-BD8F-A5DF6A079C87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65DF8-492B-44C1-ADDD-24CBE69CFF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50F7-B38D-47EA-BD8F-A5DF6A079C87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65DF8-492B-44C1-ADDD-24CBE69CFF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50F7-B38D-47EA-BD8F-A5DF6A079C87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65DF8-492B-44C1-ADDD-24CBE69CFF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50F7-B38D-47EA-BD8F-A5DF6A079C87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65DF8-492B-44C1-ADDD-24CBE69CFF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50F7-B38D-47EA-BD8F-A5DF6A079C87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65DF8-492B-44C1-ADDD-24CBE69CFF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D50F7-B38D-47EA-BD8F-A5DF6A079C87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65DF8-492B-44C1-ADDD-24CBE69CFFA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02829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3123" y="0"/>
            <a:ext cx="916712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7624" y="1556792"/>
            <a:ext cx="69847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Родительское собрание в группе №13 </a:t>
            </a: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«Давайте познакомимся!»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2040" y="5661248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40466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МБДОУ  №40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«Снегурочка»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829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68560" y="-350534"/>
            <a:ext cx="9635683" cy="72085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4048" y="980728"/>
            <a:ext cx="10756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Играем 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36712"/>
            <a:ext cx="4320480" cy="38610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194" y="1700808"/>
            <a:ext cx="4392488" cy="45091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829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712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692696"/>
            <a:ext cx="5472608" cy="47971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829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3123" y="-26744"/>
            <a:ext cx="916712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815549"/>
            <a:ext cx="39796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Гуляем </a:t>
            </a: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452846"/>
            <a:ext cx="5256584" cy="49411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829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712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994420"/>
            <a:ext cx="3498850" cy="48691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829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712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48680"/>
            <a:ext cx="5544616" cy="530120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829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6712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1268760"/>
            <a:ext cx="4104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Марафон  добрых дел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528" y="980728"/>
            <a:ext cx="3528392" cy="28803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783" y="3429000"/>
            <a:ext cx="4158716" cy="313234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829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6712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1268760"/>
            <a:ext cx="4104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Марафон  добрых дел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683" y="332656"/>
            <a:ext cx="4320480" cy="36724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24944"/>
            <a:ext cx="4176464" cy="376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19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829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6712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99792" y="1268760"/>
            <a:ext cx="59046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777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8086-1401981094-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829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3123" y="-15660"/>
            <a:ext cx="9167123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71600" y="2382146"/>
            <a:ext cx="69127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057295"/>
              </p:ext>
            </p:extLst>
          </p:nvPr>
        </p:nvGraphicFramePr>
        <p:xfrm>
          <a:off x="2411761" y="1268761"/>
          <a:ext cx="6195790" cy="5149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8156">
                  <a:extLst>
                    <a:ext uri="{9D8B030D-6E8A-4147-A177-3AD203B41FA5}">
                      <a16:colId xmlns:a16="http://schemas.microsoft.com/office/drawing/2014/main" val="1983489626"/>
                    </a:ext>
                  </a:extLst>
                </a:gridCol>
                <a:gridCol w="5007634">
                  <a:extLst>
                    <a:ext uri="{9D8B030D-6E8A-4147-A177-3AD203B41FA5}">
                      <a16:colId xmlns:a16="http://schemas.microsoft.com/office/drawing/2014/main" val="1236203663"/>
                    </a:ext>
                  </a:extLst>
                </a:gridCol>
              </a:tblGrid>
              <a:tr h="25427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9277809"/>
                  </a:ext>
                </a:extLst>
              </a:tr>
              <a:tr h="684174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недели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Занятия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66400041"/>
                  </a:ext>
                </a:extLst>
              </a:tr>
              <a:tr h="904071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Понедельник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9.00 - 9.15- Музыка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9.30 - 9.45 - РМП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5877000"/>
                  </a:ext>
                </a:extLst>
              </a:tr>
              <a:tr h="1130088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Вторник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1) 9.00 - 9.15 - Развитие речи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arenR" startAt="2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9.30 - 9.45- Ознакомление с окружающим миром.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arenR" startAt="2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15.30 - 15.45 - Физическая культура  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50427226"/>
                  </a:ext>
                </a:extLst>
              </a:tr>
              <a:tr h="495827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Среда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1) 9.00 - 9.15- Музыка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23061502"/>
                  </a:ext>
                </a:extLst>
              </a:tr>
              <a:tr h="678053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Четверг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9.00 - 9.15 - Развитие речи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9.40 - 9.55 - Физическая культура 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45159119"/>
                  </a:ext>
                </a:extLst>
              </a:tr>
              <a:tr h="678053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Пятница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1)9.00-9.15- Физическая культура  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2) 9.30 - 9.45 - Ознакомление с окружающим миром.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35187107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27585" y="714464"/>
            <a:ext cx="692925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33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3350" algn="l"/>
              </a:tabLst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программы образовательной деятельности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3350" algn="l"/>
              </a:tabLst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Ежедневно с детьми проводятся занятия согласно сетке образовательной деятельности.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3350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02829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3123" y="0"/>
            <a:ext cx="9167123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19672" y="834444"/>
            <a:ext cx="676875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068960"/>
            <a:ext cx="3600400" cy="33569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04" y="760288"/>
            <a:ext cx="2843808" cy="29523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22040" y="624808"/>
            <a:ext cx="4169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День рождения Российского флага!</a:t>
            </a:r>
            <a:endParaRPr lang="ru-RU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829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42" y="0"/>
            <a:ext cx="9167123" cy="6858000"/>
          </a:xfrm>
          <a:prstGeom prst="rect">
            <a:avLst/>
          </a:prstGeom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95536" y="2237280"/>
            <a:ext cx="84249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24" y="558784"/>
            <a:ext cx="4860032" cy="33569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4" y="2881471"/>
            <a:ext cx="3897560" cy="32854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05851" y="1197977"/>
            <a:ext cx="2590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Наши дни рождения!</a:t>
            </a:r>
            <a:endParaRPr lang="ru-RU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829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3123" y="-135054"/>
            <a:ext cx="9347651" cy="69930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484784"/>
            <a:ext cx="5796136" cy="458112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829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3123" y="0"/>
            <a:ext cx="9167123" cy="68580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27584" y="2073055"/>
            <a:ext cx="77048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116632" y="1088872"/>
            <a:ext cx="964907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C212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Закаливание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512706"/>
            <a:ext cx="5148064" cy="43848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829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3123" y="0"/>
            <a:ext cx="9167123" cy="6858000"/>
          </a:xfrm>
          <a:prstGeom prst="rect">
            <a:avLst/>
          </a:prstGeom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83568" y="2297216"/>
            <a:ext cx="77768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692696"/>
            <a:ext cx="6840760" cy="425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Изучаем ПДД!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976" y="1118197"/>
            <a:ext cx="5004048" cy="46531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829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7123" cy="6858000"/>
          </a:xfrm>
          <a:prstGeom prst="rect">
            <a:avLst/>
          </a:prstGeom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683568" y="2208360"/>
            <a:ext cx="79208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</a:t>
            </a: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96018"/>
            <a:ext cx="6984776" cy="57252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123</Words>
  <Application>Microsoft Office PowerPoint</Application>
  <PresentationFormat>Экран (4:3)</PresentationFormat>
  <Paragraphs>54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27</cp:revision>
  <dcterms:created xsi:type="dcterms:W3CDTF">2017-05-12T08:17:04Z</dcterms:created>
  <dcterms:modified xsi:type="dcterms:W3CDTF">2024-10-04T13:52:46Z</dcterms:modified>
</cp:coreProperties>
</file>